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8" r:id="rId5"/>
    <p:sldId id="269" r:id="rId6"/>
    <p:sldId id="270" r:id="rId7"/>
    <p:sldId id="27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CC7A"/>
    <a:srgbClr val="5E7F45"/>
    <a:srgbClr val="BBB287"/>
    <a:srgbClr val="B5AC7D"/>
    <a:srgbClr val="EB5B9C"/>
    <a:srgbClr val="E82A9B"/>
    <a:srgbClr val="DE7CA6"/>
    <a:srgbClr val="CB7D7B"/>
    <a:srgbClr val="D097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4757" autoAdjust="0"/>
    <p:restoredTop sz="94660"/>
  </p:normalViewPr>
  <p:slideViewPr>
    <p:cSldViewPr>
      <p:cViewPr varScale="1">
        <p:scale>
          <a:sx n="58" d="100"/>
          <a:sy n="58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AD7AB-95A4-4879-85A7-E225F89E0CEA}" type="datetimeFigureOut">
              <a:rPr lang="fr-FR" smtClean="0"/>
              <a:pPr/>
              <a:t>28/03/2013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D3125-69CC-4112-91F9-A51BCEE539F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590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0B58-1BFA-4849-AFF3-F6E8CBAEE770}" type="datetimeFigureOut">
              <a:rPr lang="fr-FR" smtClean="0"/>
              <a:pPr/>
              <a:t>28/03/2013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7C33-7DF5-4375-931A-84ABA3161C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5000">
    <p:wipe dir="d"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0B58-1BFA-4849-AFF3-F6E8CBAEE770}" type="datetimeFigureOut">
              <a:rPr lang="fr-FR" smtClean="0"/>
              <a:pPr/>
              <a:t>28/03/2013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7C33-7DF5-4375-931A-84ABA3161C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5000">
    <p:wipe dir="d"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0B58-1BFA-4849-AFF3-F6E8CBAEE770}" type="datetimeFigureOut">
              <a:rPr lang="fr-FR" smtClean="0"/>
              <a:pPr/>
              <a:t>28/03/2013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7C33-7DF5-4375-931A-84ABA3161C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5000">
    <p:wipe dir="d"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0B58-1BFA-4849-AFF3-F6E8CBAEE770}" type="datetimeFigureOut">
              <a:rPr lang="fr-FR" smtClean="0"/>
              <a:pPr/>
              <a:t>28/03/2013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7C33-7DF5-4375-931A-84ABA3161C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5000">
    <p:wipe dir="d"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0B58-1BFA-4849-AFF3-F6E8CBAEE770}" type="datetimeFigureOut">
              <a:rPr lang="fr-FR" smtClean="0"/>
              <a:pPr/>
              <a:t>28/03/2013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7C33-7DF5-4375-931A-84ABA3161C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5000">
    <p:wipe dir="d"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0B58-1BFA-4849-AFF3-F6E8CBAEE770}" type="datetimeFigureOut">
              <a:rPr lang="fr-FR" smtClean="0"/>
              <a:pPr/>
              <a:t>28/03/2013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7C33-7DF5-4375-931A-84ABA3161C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5000">
    <p:wipe dir="d"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0B58-1BFA-4849-AFF3-F6E8CBAEE770}" type="datetimeFigureOut">
              <a:rPr lang="fr-FR" smtClean="0"/>
              <a:pPr/>
              <a:t>28/03/2013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7C33-7DF5-4375-931A-84ABA3161C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5000">
    <p:wipe dir="d"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0B58-1BFA-4849-AFF3-F6E8CBAEE770}" type="datetimeFigureOut">
              <a:rPr lang="fr-FR" smtClean="0"/>
              <a:pPr/>
              <a:t>28/03/2013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7C33-7DF5-4375-931A-84ABA3161C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5000">
    <p:wipe dir="d"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0B58-1BFA-4849-AFF3-F6E8CBAEE770}" type="datetimeFigureOut">
              <a:rPr lang="fr-FR" smtClean="0"/>
              <a:pPr/>
              <a:t>28/03/2013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7C33-7DF5-4375-931A-84ABA3161C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5000">
    <p:wipe dir="d"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0B58-1BFA-4849-AFF3-F6E8CBAEE770}" type="datetimeFigureOut">
              <a:rPr lang="fr-FR" smtClean="0"/>
              <a:pPr/>
              <a:t>28/03/2013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7C33-7DF5-4375-931A-84ABA3161C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5000">
    <p:wipe dir="d"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0B58-1BFA-4849-AFF3-F6E8CBAEE770}" type="datetimeFigureOut">
              <a:rPr lang="fr-FR" smtClean="0"/>
              <a:pPr/>
              <a:t>28/03/2013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7C33-7DF5-4375-931A-84ABA3161C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5000">
    <p:wipe dir="d"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0B58-1BFA-4849-AFF3-F6E8CBAEE770}" type="datetimeFigureOut">
              <a:rPr lang="fr-FR" smtClean="0"/>
              <a:pPr/>
              <a:t>28/03/2013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E7C33-7DF5-4375-931A-84ABA3161C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5000">
    <p:wipe dir="d"/>
    <p:sndAc>
      <p:stSnd>
        <p:snd r:embed="rId13" name="applause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fantastic_mr_fox1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3348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"/>
            <a:ext cx="7918648" cy="2204863"/>
          </a:xfrm>
        </p:spPr>
        <p:txBody>
          <a:bodyPr>
            <a:noAutofit/>
          </a:bodyPr>
          <a:lstStyle/>
          <a:p>
            <a:r>
              <a:rPr lang="fr-FR" sz="7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Les personnages</a:t>
            </a:r>
            <a:endParaRPr lang="fr-FR" sz="7200" b="1" u="sng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68344" y="5445224"/>
            <a:ext cx="104056" cy="193576"/>
          </a:xfrm>
        </p:spPr>
        <p:txBody>
          <a:bodyPr>
            <a:normAutofit fontScale="25000" lnSpcReduction="20000"/>
          </a:bodyPr>
          <a:lstStyle/>
          <a:p>
            <a:endParaRPr lang="fr-FR" sz="3600" dirty="0">
              <a:solidFill>
                <a:srgbClr val="E82A9B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5000"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mr fox.jpe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83568" y="2564904"/>
            <a:ext cx="3048000" cy="3619500"/>
          </a:xfrm>
        </p:spPr>
      </p:pic>
      <p:sp>
        <p:nvSpPr>
          <p:cNvPr id="7" name="Bulle ronde 6"/>
          <p:cNvSpPr/>
          <p:nvPr/>
        </p:nvSpPr>
        <p:spPr>
          <a:xfrm>
            <a:off x="1691680" y="-7505"/>
            <a:ext cx="5472608" cy="3240360"/>
          </a:xfrm>
          <a:prstGeom prst="wedgeEllipseCallout">
            <a:avLst/>
          </a:prstGeom>
          <a:solidFill>
            <a:srgbClr val="CB7D7B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 m’appelle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Foxy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renard.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 suis le personnage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principal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 l’histoire .Je suis rusé et débrouillard mais  ma gourmandise  m’a 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trompé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</a:p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 vis dans un arbre avec  ma femme , mon fils  ainsi que son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cousin. Ma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principale activité est de voler de la nourriture aux agriculteurs habitant non loin de chez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moi.</a:t>
            </a:r>
            <a:endParaRPr lang="fr-F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 advClick="0" advTm="20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5B9C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Fantastic_Mrs_F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916832"/>
            <a:ext cx="3491879" cy="4509120"/>
          </a:xfrm>
          <a:prstGeom prst="rect">
            <a:avLst/>
          </a:prstGeom>
        </p:spPr>
      </p:pic>
      <p:sp>
        <p:nvSpPr>
          <p:cNvPr id="7" name="Bulle ronde 6"/>
          <p:cNvSpPr/>
          <p:nvPr/>
        </p:nvSpPr>
        <p:spPr>
          <a:xfrm rot="454619">
            <a:off x="3336817" y="-227222"/>
            <a:ext cx="3744416" cy="3356992"/>
          </a:xfrm>
          <a:prstGeom prst="wedgeEllipseCallout">
            <a:avLst/>
          </a:prstGeom>
          <a:solidFill>
            <a:srgbClr val="DE7CA6"/>
          </a:solidFill>
          <a:ln>
            <a:solidFill>
              <a:srgbClr val="E82A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Je m’appelle </a:t>
            </a:r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</a:rPr>
              <a:t>Felicity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 Renard ,et je suis la femme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de </a:t>
            </a:r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</a:rPr>
              <a:t>Mr.Fox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. Mon rôle dans l’histoire est peu important , mais je couvre renard quand il a des ennuis.</a:t>
            </a:r>
          </a:p>
        </p:txBody>
      </p:sp>
    </p:spTree>
  </p:cSld>
  <p:clrMapOvr>
    <a:masterClrMapping/>
  </p:clrMapOvr>
  <p:transition spd="med" advClick="0" advTm="15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a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916832"/>
            <a:ext cx="3312368" cy="3312368"/>
          </a:xfrm>
          <a:prstGeom prst="rect">
            <a:avLst/>
          </a:prstGeom>
        </p:spPr>
      </p:pic>
      <p:sp>
        <p:nvSpPr>
          <p:cNvPr id="4" name="Bulle ronde 3"/>
          <p:cNvSpPr/>
          <p:nvPr/>
        </p:nvSpPr>
        <p:spPr>
          <a:xfrm>
            <a:off x="3131840" y="0"/>
            <a:ext cx="4248472" cy="2520280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 m’appelle </a:t>
            </a:r>
            <a:r>
              <a:rPr lang="fr-FR" dirty="0" err="1" smtClean="0"/>
              <a:t>Ash</a:t>
            </a:r>
            <a:r>
              <a:rPr lang="fr-FR" dirty="0" smtClean="0"/>
              <a:t> </a:t>
            </a:r>
            <a:r>
              <a:rPr lang="fr-FR" dirty="0" smtClean="0"/>
              <a:t>Fox </a:t>
            </a:r>
            <a:r>
              <a:rPr lang="fr-FR" dirty="0" smtClean="0"/>
              <a:t>. J’aimerais ressembler à mon père mais il ne </a:t>
            </a:r>
            <a:r>
              <a:rPr lang="fr-FR" dirty="0" smtClean="0"/>
              <a:t>s’intéresse </a:t>
            </a:r>
            <a:r>
              <a:rPr lang="fr-FR" dirty="0" smtClean="0"/>
              <a:t>pas vraiment à moi . Tout du moins c’est ce que je pense !  </a:t>
            </a:r>
            <a:endParaRPr lang="fr-FR" dirty="0"/>
          </a:p>
        </p:txBody>
      </p:sp>
    </p:spTree>
  </p:cSld>
  <p:clrMapOvr>
    <a:masterClrMapping/>
  </p:clrMapOvr>
  <p:transition spd="med" advClick="0" advTm="15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B2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060848"/>
            <a:ext cx="3111111" cy="4101588"/>
          </a:xfrm>
          <a:prstGeom prst="rect">
            <a:avLst/>
          </a:prstGeom>
        </p:spPr>
      </p:pic>
      <p:sp>
        <p:nvSpPr>
          <p:cNvPr id="5" name="Bulle ronde 4"/>
          <p:cNvSpPr/>
          <p:nvPr/>
        </p:nvSpPr>
        <p:spPr>
          <a:xfrm>
            <a:off x="3779912" y="0"/>
            <a:ext cx="3672408" cy="2996952"/>
          </a:xfrm>
          <a:prstGeom prst="wedgeEllipseCallout">
            <a:avLst/>
          </a:prstGeom>
          <a:solidFill>
            <a:srgbClr val="B5AC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Je m’appelle Kristofferson Silverfox et je suis le cousin de Ash. Je ne sais pas pourquoi Ash ne 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m’apprécie 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pas peut-être 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est-il 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jaloux car  il a l’impression que 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j’essaie 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de lui piquer son 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père 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?</a:t>
            </a:r>
            <a:endParaRPr lang="fr-FR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 advClick="0" advTm="20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CC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780928"/>
            <a:ext cx="4759729" cy="2340850"/>
          </a:xfrm>
          <a:prstGeom prst="rect">
            <a:avLst/>
          </a:prstGeom>
        </p:spPr>
      </p:pic>
      <p:sp>
        <p:nvSpPr>
          <p:cNvPr id="5" name="Bulle ronde 4"/>
          <p:cNvSpPr/>
          <p:nvPr/>
        </p:nvSpPr>
        <p:spPr>
          <a:xfrm>
            <a:off x="3419872" y="-243408"/>
            <a:ext cx="3888432" cy="3429000"/>
          </a:xfrm>
          <a:prstGeom prst="wedgeEllipseCallou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Je m’appelle Kylie </a:t>
            </a:r>
            <a:r>
              <a:rPr lang="fr-FR" b="1" dirty="0"/>
              <a:t>Sven </a:t>
            </a:r>
            <a:r>
              <a:rPr lang="fr-FR" b="1" dirty="0" smtClean="0"/>
              <a:t>Opossum .Je suis le </a:t>
            </a:r>
            <a:r>
              <a:rPr lang="fr-FR" b="1" dirty="0" smtClean="0"/>
              <a:t>meilleur </a:t>
            </a:r>
            <a:r>
              <a:rPr lang="fr-FR" b="1" dirty="0" smtClean="0"/>
              <a:t>ami de renard . Je suis très </a:t>
            </a:r>
            <a:r>
              <a:rPr lang="fr-FR" b="1" dirty="0" smtClean="0"/>
              <a:t>peureux  </a:t>
            </a:r>
            <a:r>
              <a:rPr lang="fr-FR" b="1" dirty="0" smtClean="0"/>
              <a:t>lorsque Renard va chercher des oiseaux et d’autres nourritures chez  les agriculteurs, même quand Renard a un bon plan .</a:t>
            </a:r>
            <a:endParaRPr lang="fr-FR" dirty="0"/>
          </a:p>
        </p:txBody>
      </p:sp>
    </p:spTree>
  </p:cSld>
  <p:clrMapOvr>
    <a:masterClrMapping/>
  </p:clrMapOvr>
  <p:transition spd="med" advClick="0" advTm="17000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1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FIN !!!!!</a:t>
            </a:r>
            <a:endParaRPr lang="fr-FR" sz="16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17000"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196</Words>
  <Application>Microsoft Office PowerPoint</Application>
  <PresentationFormat>Affichage à l'écran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Les personnages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FIN !!!!!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personnages</dc:title>
  <dc:creator> </dc:creator>
  <cp:lastModifiedBy>Audrey et Nicolas</cp:lastModifiedBy>
  <cp:revision>16</cp:revision>
  <dcterms:created xsi:type="dcterms:W3CDTF">2012-12-17T16:46:34Z</dcterms:created>
  <dcterms:modified xsi:type="dcterms:W3CDTF">2013-03-28T14:32:32Z</dcterms:modified>
</cp:coreProperties>
</file>